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64" r:id="rId6"/>
    <p:sldId id="267" r:id="rId7"/>
    <p:sldId id="265" r:id="rId8"/>
    <p:sldId id="296" r:id="rId9"/>
    <p:sldId id="271" r:id="rId10"/>
    <p:sldId id="297" r:id="rId11"/>
    <p:sldId id="29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346C"/>
    <a:srgbClr val="2468D6"/>
    <a:srgbClr val="194A96"/>
    <a:srgbClr val="0070C0"/>
    <a:srgbClr val="F2F2F2"/>
    <a:srgbClr val="9CC5FD"/>
    <a:srgbClr val="3A6695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8" autoAdjust="0"/>
    <p:restoredTop sz="93963" autoAdjust="0"/>
  </p:normalViewPr>
  <p:slideViewPr>
    <p:cSldViewPr snapToGrid="0" showGuides="1">
      <p:cViewPr varScale="1">
        <p:scale>
          <a:sx n="73" d="100"/>
          <a:sy n="73" d="100"/>
        </p:scale>
        <p:origin x="498" y="78"/>
      </p:cViewPr>
      <p:guideLst>
        <p:guide orient="horz" pos="2160"/>
        <p:guide pos="38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endParaRPr lang="zh-CN" altLang="en-US" dirty="0"/>
          </a:p>
          <a:p>
            <a:r>
              <a:rPr lang="en-US" altLang="zh-CN" dirty="0"/>
              <a:t>https://liangliangtuwen.tmall.com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endParaRPr lang="zh-CN" altLang="en-US" dirty="0"/>
          </a:p>
          <a:p>
            <a:r>
              <a:rPr lang="en-US" altLang="zh-CN" dirty="0"/>
              <a:t>https://liangliangtuwen.tmall.com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D2638-5313-4B64-878D-A284C3526AE0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28427-DD18-4FC4-8F0A-CDCFAE90A2A9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1577" y="136525"/>
            <a:ext cx="1967014" cy="4124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F9789-5307-4634-BCF7-184E2903B168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62394-46F0-4523-8621-BE6C3585442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1.mp3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openxmlformats.org/officeDocument/2006/relationships/image" Target="../media/image2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4.png"/><Relationship Id="rId10" Type="http://schemas.microsoft.com/office/2007/relationships/media" Target="../media/media1.mp3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tags" Target="../tags/tag14.xml"/><Relationship Id="rId2" Type="http://schemas.openxmlformats.org/officeDocument/2006/relationships/image" Target="../media/image2.png"/><Relationship Id="rId1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69875" y="2760345"/>
            <a:ext cx="117017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实验四</a:t>
            </a:r>
            <a:r>
              <a:rPr lang="en-US" altLang="zh-CN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Transformer</a:t>
            </a:r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的神经机器翻译</a:t>
            </a:r>
            <a:endParaRPr lang="zh-CN" altLang="en-US" sz="60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  <p:sp>
        <p:nvSpPr>
          <p:cNvPr id="13" name="TextBox 6"/>
          <p:cNvSpPr txBox="1"/>
          <p:nvPr>
            <p:custDataLst>
              <p:tags r:id="rId5"/>
            </p:custDataLst>
          </p:nvPr>
        </p:nvSpPr>
        <p:spPr>
          <a:xfrm>
            <a:off x="4147483" y="5644929"/>
            <a:ext cx="1961515" cy="397510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李增圣</a:t>
            </a:r>
            <a:endParaRPr lang="zh-CN" altLang="en-US" dirty="0" smtClean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"/>
          <p:cNvSpPr txBox="1"/>
          <p:nvPr>
            <p:custDataLst>
              <p:tags r:id="rId6"/>
            </p:custDataLst>
          </p:nvPr>
        </p:nvSpPr>
        <p:spPr>
          <a:xfrm>
            <a:off x="7068659" y="5644929"/>
            <a:ext cx="2213610" cy="397510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徐俊刚</a:t>
            </a:r>
            <a:endParaRPr lang="zh-CN" altLang="en-US" sz="2000" dirty="0" smtClean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7"/>
          <p:cNvSpPr>
            <a:spLocks noChangeAspect="1" noEditPoints="1"/>
          </p:cNvSpPr>
          <p:nvPr>
            <p:custDataLst>
              <p:tags r:id="rId7"/>
            </p:custDataLst>
          </p:nvPr>
        </p:nvSpPr>
        <p:spPr bwMode="auto">
          <a:xfrm>
            <a:off x="3596444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>
            <p:custDataLst>
              <p:tags r:id="rId8"/>
            </p:custDataLst>
          </p:nvPr>
        </p:nvSpPr>
        <p:spPr bwMode="auto">
          <a:xfrm>
            <a:off x="643823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100000" numSld="10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194A9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40835" y="6273633"/>
            <a:ext cx="1710330" cy="358653"/>
          </a:xfrm>
          <a:prstGeom prst="rect">
            <a:avLst/>
          </a:prstGeom>
        </p:spPr>
      </p:pic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5685859" y="20999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5685859" y="30678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>
            <a:off x="5685859" y="40357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59" name="圆角矩形 58"/>
          <p:cNvSpPr/>
          <p:nvPr>
            <p:custDataLst>
              <p:tags r:id="rId5"/>
            </p:custDataLst>
          </p:nvPr>
        </p:nvSpPr>
        <p:spPr>
          <a:xfrm>
            <a:off x="6790759" y="20999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</a:t>
            </a:r>
            <a:r>
              <a:rPr lang="zh-CN" altLang="en-US" sz="2000" b="1" dirty="0"/>
              <a:t>背景</a:t>
            </a:r>
            <a:endParaRPr lang="zh-CN" altLang="en-US" sz="2000" b="1" dirty="0"/>
          </a:p>
        </p:txBody>
      </p:sp>
      <p:sp>
        <p:nvSpPr>
          <p:cNvPr id="60" name="圆角矩形 59"/>
          <p:cNvSpPr/>
          <p:nvPr>
            <p:custDataLst>
              <p:tags r:id="rId6"/>
            </p:custDataLst>
          </p:nvPr>
        </p:nvSpPr>
        <p:spPr>
          <a:xfrm>
            <a:off x="6790759" y="30678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实验过程</a:t>
            </a:r>
            <a:endParaRPr lang="zh-CN" altLang="en-US" sz="2000" b="1" dirty="0"/>
          </a:p>
        </p:txBody>
      </p:sp>
      <p:sp>
        <p:nvSpPr>
          <p:cNvPr id="61" name="圆角矩形 60"/>
          <p:cNvSpPr/>
          <p:nvPr>
            <p:custDataLst>
              <p:tags r:id="rId7"/>
            </p:custDataLst>
          </p:nvPr>
        </p:nvSpPr>
        <p:spPr>
          <a:xfrm>
            <a:off x="6790759" y="40357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/>
              <a:t>实验</a:t>
            </a:r>
            <a:r>
              <a:rPr lang="zh-CN" altLang="en-US" sz="2000" b="1" dirty="0" smtClean="0"/>
              <a:t>结果</a:t>
            </a:r>
            <a:endParaRPr lang="zh-CN" altLang="en-US" sz="2000" b="1" dirty="0" smtClean="0"/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  <a:endParaRPr lang="en-US" altLang="zh-CN" sz="24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sz="4000" b="1" spc="6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2150" y="12065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79543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  <a:endParaRPr lang="en-US" altLang="zh-CN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4000" b="1" spc="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4000" b="1" spc="6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074410" y="0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58737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实验背景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79543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过程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 dirty="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  <a:endParaRPr lang="zh-CN" altLang="en-US" sz="4000" b="1" spc="6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rgbClr val="12346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  <a:endParaRPr lang="en-US" altLang="zh-CN" sz="2400" dirty="0">
              <a:solidFill>
                <a:srgbClr val="12346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8916670" y="13335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58737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实验背景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63922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结果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实验过程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0" y="3137598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请各位</a:t>
            </a:r>
            <a:r>
              <a:rPr lang="zh-CN" altLang="en-US" sz="66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老师同学指正</a:t>
            </a:r>
            <a:endParaRPr lang="zh-CN" altLang="en-US" sz="66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10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1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2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3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14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2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3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4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5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6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7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8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9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WPS 演示</Application>
  <PresentationFormat>宽屏</PresentationFormat>
  <Paragraphs>68</Paragraphs>
  <Slides>9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Impact MT Std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sakura</cp:lastModifiedBy>
  <cp:revision>151</cp:revision>
  <dcterms:created xsi:type="dcterms:W3CDTF">2025-04-15T04:12:00Z</dcterms:created>
  <dcterms:modified xsi:type="dcterms:W3CDTF">2025-05-20T17:03:30Z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9A52F2A306A7939B1FDCFD674C50AFAF_42</vt:lpwstr>
  </property>
</Properties>
</file>

<file path=docProps/thumbnail.jpeg>
</file>